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4" r:id="rId4"/>
    <p:sldId id="265" r:id="rId5"/>
    <p:sldId id="266" r:id="rId6"/>
    <p:sldId id="267" r:id="rId7"/>
    <p:sldId id="269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91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75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5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2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80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7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2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27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90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55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66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E339-9703-4AB1-9E14-F8D1F2658739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7016-3CE1-47A8-823B-E79690307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8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步驟一：請先以自己的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Skype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帳號及密碼登入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Skype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1412775"/>
            <a:ext cx="6859829" cy="4913376"/>
          </a:xfrm>
        </p:spPr>
      </p:pic>
    </p:spTree>
    <p:extLst>
      <p:ext uri="{BB962C8B-B14F-4D97-AF65-F5344CB8AC3E}">
        <p14:creationId xmlns:p14="http://schemas.microsoft.com/office/powerpoint/2010/main" val="18096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步驟二：請點選右上角「聯絡人」→「新增聯絡人」→「搜尋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Skype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通訊錄」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0" y="1412776"/>
            <a:ext cx="8065008" cy="5118811"/>
          </a:xfrm>
        </p:spPr>
      </p:pic>
    </p:spTree>
    <p:extLst>
      <p:ext uri="{BB962C8B-B14F-4D97-AF65-F5344CB8AC3E}">
        <p14:creationId xmlns:p14="http://schemas.microsoft.com/office/powerpoint/2010/main" val="35353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步驟三：請於搜尋框內輸入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taitung231600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Skype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將會自動搜尋結果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0" y="1412776"/>
            <a:ext cx="8040319" cy="5085893"/>
          </a:xfrm>
        </p:spPr>
      </p:pic>
    </p:spTree>
    <p:extLst>
      <p:ext uri="{BB962C8B-B14F-4D97-AF65-F5344CB8AC3E}">
        <p14:creationId xmlns:p14="http://schemas.microsoft.com/office/powerpoint/2010/main" val="18096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步驟四：請選擇左邊搜尋列的「臺東縣稅務局」，並按下「新增到聯絡人」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0" y="1412776"/>
            <a:ext cx="8040319" cy="5085893"/>
          </a:xfrm>
        </p:spPr>
      </p:pic>
    </p:spTree>
    <p:extLst>
      <p:ext uri="{BB962C8B-B14F-4D97-AF65-F5344CB8AC3E}">
        <p14:creationId xmlns:p14="http://schemas.microsoft.com/office/powerpoint/2010/main" val="18096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步驟五：按下「新增聯絡人」將會出現申請要求加入聯絡人的訊息視窗，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擊「傳送」後即可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1" y="1412776"/>
            <a:ext cx="8056778" cy="5102352"/>
          </a:xfrm>
        </p:spPr>
      </p:pic>
    </p:spTree>
    <p:extLst>
      <p:ext uri="{BB962C8B-B14F-4D97-AF65-F5344CB8AC3E}">
        <p14:creationId xmlns:p14="http://schemas.microsoft.com/office/powerpoint/2010/main" val="18096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步驟六：送出訊息後，請等候臺東縣稅務局將您加入至聯絡人名單中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0" y="1340768"/>
            <a:ext cx="8040319" cy="5085893"/>
          </a:xfrm>
        </p:spPr>
      </p:pic>
    </p:spTree>
    <p:extLst>
      <p:ext uri="{BB962C8B-B14F-4D97-AF65-F5344CB8AC3E}">
        <p14:creationId xmlns:p14="http://schemas.microsoft.com/office/powerpoint/2010/main" val="18096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/>
              <a:t>臺東縣稅務局接受申請後，</a:t>
            </a:r>
            <a:r>
              <a:rPr lang="zh-TW" altLang="en-US" sz="2400" dirty="0"/>
              <a:t>就可以</a:t>
            </a:r>
            <a:r>
              <a:rPr lang="zh-TW" altLang="en-US" sz="2400" dirty="0" smtClean="0"/>
              <a:t>開始使用</a:t>
            </a:r>
            <a:r>
              <a:rPr lang="en-US" altLang="zh-TW" sz="2400" dirty="0" smtClean="0"/>
              <a:t>Skype</a:t>
            </a:r>
            <a:r>
              <a:rPr lang="zh-TW" altLang="en-US" sz="2400" dirty="0" smtClean="0"/>
              <a:t>與我們進行文字或視訊交談囉！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0" y="1412776"/>
            <a:ext cx="8040319" cy="5085893"/>
          </a:xfrm>
        </p:spPr>
      </p:pic>
    </p:spTree>
    <p:extLst>
      <p:ext uri="{BB962C8B-B14F-4D97-AF65-F5344CB8AC3E}">
        <p14:creationId xmlns:p14="http://schemas.microsoft.com/office/powerpoint/2010/main" val="30233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143</Words>
  <Application>Microsoft Office PowerPoint</Application>
  <PresentationFormat>如螢幕大小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步驟一：請先以自己的Skype帳號及密碼登入Skype</vt:lpstr>
      <vt:lpstr>步驟二：請點選右上角「聯絡人」→「新增聯絡人」→「搜尋Skype通訊錄」</vt:lpstr>
      <vt:lpstr>步驟三：請於搜尋框內輸入taitung231600，Skype將會自動搜尋結果</vt:lpstr>
      <vt:lpstr>步驟四：請選擇左邊搜尋列的「臺東縣稅務局」，並按下「新增到聯絡人」</vt:lpstr>
      <vt:lpstr>步驟五：按下「新增聯絡人」將會出現申請要求加入聯絡人的訊息視窗，點擊「傳送」後即可</vt:lpstr>
      <vt:lpstr>步驟六：送出訊息後，請等候臺東縣稅務局將您加入至聯絡人名單中</vt:lpstr>
      <vt:lpstr>臺東縣稅務局接受申請後，就可以開始使用Skype與我們進行文字或視訊交談囉！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dzzyk</dc:creator>
  <cp:lastModifiedBy>dzzyk</cp:lastModifiedBy>
  <cp:revision>7</cp:revision>
  <dcterms:created xsi:type="dcterms:W3CDTF">2014-11-26T03:51:26Z</dcterms:created>
  <dcterms:modified xsi:type="dcterms:W3CDTF">2014-11-26T06:12:53Z</dcterms:modified>
</cp:coreProperties>
</file>